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1" r:id="rId3"/>
    <p:sldId id="260" r:id="rId4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00"/>
    <a:srgbClr val="00FF00"/>
    <a:srgbClr val="ED2939"/>
    <a:srgbClr val="7F8183"/>
    <a:srgbClr val="E026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napToObjects="1">
      <p:cViewPr varScale="1">
        <p:scale>
          <a:sx n="163" d="100"/>
          <a:sy n="163" d="100"/>
        </p:scale>
        <p:origin x="150" y="30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13B41-15BF-574E-86A7-E2E915DE8C09}" type="datetimeFigureOut">
              <a:rPr lang="fr-FR" smtClean="0"/>
              <a:pPr/>
              <a:t>28/05/2019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9D469-E598-3842-81FE-E633EF2B87A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24649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14E31-112D-F74E-A791-4F4D47075FC4}" type="datetimeFigureOut">
              <a:rPr lang="fr-FR" smtClean="0"/>
              <a:pPr/>
              <a:t>28/05/2019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F07FD-493B-9F4C-913E-158971F6E6EC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93222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F07FD-493B-9F4C-913E-158971F6E6EC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3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73255" y="2191095"/>
            <a:ext cx="4982139" cy="1102519"/>
          </a:xfrm>
        </p:spPr>
        <p:txBody>
          <a:bodyPr>
            <a:normAutofit/>
          </a:bodyPr>
          <a:lstStyle>
            <a:lvl1pPr algn="l">
              <a:defRPr sz="3200" cap="all">
                <a:solidFill>
                  <a:srgbClr val="ED293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73255" y="3318819"/>
            <a:ext cx="4982139" cy="1314450"/>
          </a:xfrm>
        </p:spPr>
        <p:txBody>
          <a:bodyPr>
            <a:normAutofit/>
          </a:bodyPr>
          <a:lstStyle>
            <a:lvl1pPr marL="0" indent="0" algn="l">
              <a:buNone/>
              <a:defRPr sz="1600" i="1">
                <a:solidFill>
                  <a:srgbClr val="7F818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_Liste et Imag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54335" y="4896811"/>
            <a:ext cx="1496704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smtClean="0"/>
              <a:t>5 avril 2016</a:t>
            </a:r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63137" y="4896811"/>
            <a:ext cx="2895600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err="1" smtClean="0"/>
              <a:t>Presentation</a:t>
            </a:r>
            <a:r>
              <a:rPr lang="fr-FR" dirty="0" smtClean="0"/>
              <a:t> Name</a:t>
            </a:r>
            <a:endParaRPr lang="fr-FR" dirty="0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110640" y="4896811"/>
            <a:ext cx="1360112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fld id="{76D9C003-453B-694C-A6F9-DBA8C38758FD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29479" y="1728583"/>
            <a:ext cx="4068000" cy="2973387"/>
          </a:xfr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+mj-lt"/>
              <a:buAutoNum type="romanUcPeriod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57200" rtl="0" eaLnBrk="1" latinLnBrk="0" hangingPunct="1">
              <a:spcBef>
                <a:spcPct val="20000"/>
              </a:spcBef>
              <a:buFont typeface="+mj-lt"/>
              <a:buAutoNum type="arabicPeriod"/>
              <a:defRPr lang="en-US" sz="1800" kern="1200" dirty="0" smtClean="0">
                <a:solidFill>
                  <a:srgbClr val="7F8183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457200" rtl="0" eaLnBrk="1" latinLnBrk="0" hangingPunct="1">
              <a:spcBef>
                <a:spcPct val="20000"/>
              </a:spcBef>
              <a:buFont typeface="+mj-lt"/>
              <a:buAutoNum type="alphaLcPeriod"/>
              <a:defRPr lang="en-US" sz="1600" kern="1200" dirty="0" smtClean="0">
                <a:solidFill>
                  <a:srgbClr val="7F8183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-"/>
              <a:defRPr lang="en-US" sz="1400" kern="1200" dirty="0" smtClean="0">
                <a:solidFill>
                  <a:srgbClr val="7F8183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&gt;"/>
              <a:defRPr lang="fr-FR" sz="1400" kern="1200" dirty="0">
                <a:solidFill>
                  <a:srgbClr val="7F8183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4633440" y="1728583"/>
            <a:ext cx="4068000" cy="2973387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icon to add picture</a:t>
            </a:r>
            <a:endParaRPr lang="fr-FR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22979" y="1286683"/>
            <a:ext cx="8280000" cy="38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ED293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356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Images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54335" y="4896811"/>
            <a:ext cx="1496704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smtClean="0"/>
              <a:t>5 avril 2016</a:t>
            </a:r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63137" y="4896811"/>
            <a:ext cx="2895600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err="1" smtClean="0"/>
              <a:t>Presentation</a:t>
            </a:r>
            <a:r>
              <a:rPr lang="fr-FR" dirty="0" smtClean="0"/>
              <a:t> Name</a:t>
            </a:r>
            <a:endParaRPr lang="fr-FR" dirty="0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110640" y="4896811"/>
            <a:ext cx="1360112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fld id="{76D9C003-453B-694C-A6F9-DBA8C38758FD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4633440" y="1728583"/>
            <a:ext cx="4068000" cy="2973387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icon to add picture</a:t>
            </a:r>
            <a:endParaRPr lang="fr-FR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22979" y="1286683"/>
            <a:ext cx="8280000" cy="38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ED293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422979" y="1728583"/>
            <a:ext cx="4068000" cy="2973387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icon to add 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8031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half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>
            <a:spLocks noGrp="1"/>
          </p:cNvSpPr>
          <p:nvPr>
            <p:ph idx="14"/>
          </p:nvPr>
        </p:nvSpPr>
        <p:spPr>
          <a:xfrm>
            <a:off x="4776211" y="1430924"/>
            <a:ext cx="4081059" cy="3209828"/>
          </a:xfrm>
        </p:spPr>
        <p:txBody>
          <a:bodyPr>
            <a:normAutofit/>
          </a:bodyPr>
          <a:lstStyle>
            <a:lvl1pPr marL="0" indent="0">
              <a:buFontTx/>
              <a:buNone/>
              <a:tabLst/>
              <a:defRPr sz="2000" cap="none">
                <a:solidFill>
                  <a:srgbClr val="ED2939"/>
                </a:solidFill>
              </a:defRPr>
            </a:lvl1pPr>
            <a:lvl2pPr marL="0" indent="0">
              <a:buFontTx/>
              <a:buNone/>
              <a:defRPr sz="1800" i="1">
                <a:solidFill>
                  <a:srgbClr val="7F8183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54335" y="4896811"/>
            <a:ext cx="1496704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smtClean="0"/>
              <a:t>5 avril 2016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63137" y="4896811"/>
            <a:ext cx="2895600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err="1" smtClean="0"/>
              <a:t>Presentation</a:t>
            </a:r>
            <a:r>
              <a:rPr lang="fr-FR" dirty="0" smtClean="0"/>
              <a:t> Name</a:t>
            </a:r>
            <a:endParaRPr lang="fr-FR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110640" y="4896811"/>
            <a:ext cx="1360112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fld id="{76D9C003-453B-694C-A6F9-DBA8C38758FD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ans conten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54335" y="4896811"/>
            <a:ext cx="1496704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smtClean="0"/>
              <a:t>5 avril 2016</a:t>
            </a:r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63137" y="4896811"/>
            <a:ext cx="2895600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err="1" smtClean="0"/>
              <a:t>Presentation</a:t>
            </a:r>
            <a:r>
              <a:rPr lang="fr-FR" dirty="0" smtClean="0"/>
              <a:t> Name</a:t>
            </a:r>
            <a:endParaRPr lang="fr-FR" dirty="0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110640" y="4896811"/>
            <a:ext cx="1360112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fld id="{76D9C003-453B-694C-A6F9-DBA8C38758FD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2238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00596" y="1325353"/>
            <a:ext cx="5886204" cy="3394472"/>
          </a:xfrm>
        </p:spPr>
        <p:txBody>
          <a:bodyPr>
            <a:normAutofit/>
          </a:bodyPr>
          <a:lstStyle>
            <a:lvl1pPr>
              <a:buFont typeface="Wingdings" charset="2"/>
              <a:buAutoNum type="arabicPlain"/>
              <a:defRPr sz="1800" cap="all"/>
            </a:lvl1pPr>
            <a:lvl2pPr marL="358775" indent="0">
              <a:buFontTx/>
              <a:buNone/>
              <a:defRPr sz="1400" i="1">
                <a:solidFill>
                  <a:srgbClr val="7F8183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54335" y="4896811"/>
            <a:ext cx="1496704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smtClean="0"/>
              <a:t>5 avril 2016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63137" y="4896811"/>
            <a:ext cx="2895600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err="1" smtClean="0"/>
              <a:t>Presentation</a:t>
            </a:r>
            <a:r>
              <a:rPr lang="fr-FR" dirty="0" smtClean="0"/>
              <a:t> Name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110640" y="4896811"/>
            <a:ext cx="1360112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fld id="{76D9C003-453B-694C-A6F9-DBA8C38758FD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ZoneTexte 10"/>
          <p:cNvSpPr txBox="1"/>
          <p:nvPr userDrawn="1"/>
        </p:nvSpPr>
        <p:spPr>
          <a:xfrm>
            <a:off x="4794098" y="817212"/>
            <a:ext cx="3918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solidFill>
                  <a:srgbClr val="7F8183"/>
                </a:solidFill>
              </a:rPr>
              <a:t>Service Fréquences</a:t>
            </a:r>
            <a:endParaRPr lang="fr-FR" sz="1200" i="1" dirty="0">
              <a:solidFill>
                <a:srgbClr val="7F8183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480" y="757711"/>
            <a:ext cx="396000" cy="396000"/>
          </a:xfrm>
          <a:prstGeom prst="rect">
            <a:avLst/>
          </a:prstGeom>
        </p:spPr>
      </p:pic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22979" y="1325353"/>
            <a:ext cx="2239902" cy="38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SOMMAIRE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double conten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1635" y="1414783"/>
            <a:ext cx="8314519" cy="875976"/>
          </a:xfrm>
        </p:spPr>
        <p:txBody>
          <a:bodyPr>
            <a:normAutofit/>
          </a:bodyPr>
          <a:lstStyle>
            <a:lvl1pPr marL="0" indent="0">
              <a:buFont typeface="Wingdings" charset="2"/>
              <a:buNone/>
              <a:defRPr sz="1400" cap="all">
                <a:solidFill>
                  <a:srgbClr val="ED2939"/>
                </a:solidFill>
              </a:defRPr>
            </a:lvl1pPr>
            <a:lvl2pPr marL="0" indent="0">
              <a:buFontTx/>
              <a:buNone/>
              <a:defRPr sz="1400" i="1">
                <a:solidFill>
                  <a:srgbClr val="7F8183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3"/>
          </p:nvPr>
        </p:nvSpPr>
        <p:spPr>
          <a:xfrm>
            <a:off x="401637" y="2405059"/>
            <a:ext cx="4081059" cy="2325929"/>
          </a:xfrm>
        </p:spPr>
        <p:txBody>
          <a:bodyPr>
            <a:normAutofit/>
          </a:bodyPr>
          <a:lstStyle>
            <a:lvl1pPr marL="0" indent="0">
              <a:buFontTx/>
              <a:buNone/>
              <a:tabLst/>
              <a:defRPr sz="1400" cap="none"/>
            </a:lvl1pPr>
            <a:lvl2pPr marL="0" indent="0">
              <a:buFontTx/>
              <a:buNone/>
              <a:defRPr lang="en-US" sz="1200" i="1" kern="1200" dirty="0" smtClean="0">
                <a:solidFill>
                  <a:srgbClr val="7F8183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Espace réservé du contenu 2"/>
          <p:cNvSpPr>
            <a:spLocks noGrp="1"/>
          </p:cNvSpPr>
          <p:nvPr>
            <p:ph idx="14"/>
          </p:nvPr>
        </p:nvSpPr>
        <p:spPr>
          <a:xfrm>
            <a:off x="4635096" y="2405059"/>
            <a:ext cx="4081059" cy="2325929"/>
          </a:xfrm>
        </p:spPr>
        <p:txBody>
          <a:bodyPr>
            <a:normAutofit/>
          </a:bodyPr>
          <a:lstStyle>
            <a:lvl1pPr marL="0" indent="0">
              <a:buFontTx/>
              <a:buNone/>
              <a:tabLst/>
              <a:defRPr sz="1400" cap="none"/>
            </a:lvl1pPr>
            <a:lvl2pPr marL="0" indent="0">
              <a:buFontTx/>
              <a:buNone/>
              <a:defRPr sz="1200" i="1">
                <a:solidFill>
                  <a:srgbClr val="7F8183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54335" y="4896811"/>
            <a:ext cx="1496704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smtClean="0"/>
              <a:t>5 avril 2016</a:t>
            </a:r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63137" y="4896811"/>
            <a:ext cx="2895600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err="1" smtClean="0"/>
              <a:t>Presentation</a:t>
            </a:r>
            <a:r>
              <a:rPr lang="fr-FR" dirty="0" smtClean="0"/>
              <a:t> Name</a:t>
            </a:r>
            <a:endParaRPr lang="fr-FR" dirty="0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110640" y="4896811"/>
            <a:ext cx="1360112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fld id="{76D9C003-453B-694C-A6F9-DBA8C38758FD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ZoneTexte 10"/>
          <p:cNvSpPr txBox="1"/>
          <p:nvPr userDrawn="1"/>
        </p:nvSpPr>
        <p:spPr>
          <a:xfrm>
            <a:off x="4794098" y="817212"/>
            <a:ext cx="3918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solidFill>
                  <a:srgbClr val="7F8183"/>
                </a:solidFill>
              </a:rPr>
              <a:t>Service Fréquences</a:t>
            </a:r>
            <a:endParaRPr lang="fr-FR" sz="1200" i="1" dirty="0">
              <a:solidFill>
                <a:srgbClr val="7F8183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480" y="757711"/>
            <a:ext cx="39600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3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54335" y="4896811"/>
            <a:ext cx="1496704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smtClean="0"/>
              <a:t>5 avril 2016</a:t>
            </a:r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63137" y="4896811"/>
            <a:ext cx="2895600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err="1" smtClean="0"/>
              <a:t>Presentation</a:t>
            </a:r>
            <a:r>
              <a:rPr lang="fr-FR" dirty="0" smtClean="0"/>
              <a:t> Name</a:t>
            </a:r>
            <a:endParaRPr lang="fr-FR" dirty="0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110640" y="4896811"/>
            <a:ext cx="1360112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fld id="{76D9C003-453B-694C-A6F9-DBA8C38758FD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4"/>
          </p:nvPr>
        </p:nvSpPr>
        <p:spPr>
          <a:xfrm>
            <a:off x="422979" y="1735497"/>
            <a:ext cx="8280000" cy="2988000"/>
          </a:xfrm>
        </p:spPr>
        <p:txBody>
          <a:bodyPr>
            <a:normAutofit/>
          </a:bodyPr>
          <a:lstStyle>
            <a:lvl1pPr marL="0" indent="0">
              <a:buFontTx/>
              <a:buNone/>
              <a:tabLst/>
              <a:defRPr sz="2000" cap="none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1800" i="1">
                <a:solidFill>
                  <a:srgbClr val="7F8183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22979" y="1286683"/>
            <a:ext cx="8280000" cy="38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ED293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ZoneTexte 10"/>
          <p:cNvSpPr txBox="1"/>
          <p:nvPr userDrawn="1"/>
        </p:nvSpPr>
        <p:spPr>
          <a:xfrm>
            <a:off x="4794098" y="817212"/>
            <a:ext cx="3918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solidFill>
                  <a:srgbClr val="7F8183"/>
                </a:solidFill>
              </a:rPr>
              <a:t>Service Fréquences</a:t>
            </a:r>
            <a:endParaRPr lang="fr-FR" sz="1200" i="1" dirty="0">
              <a:solidFill>
                <a:srgbClr val="7F8183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480" y="757711"/>
            <a:ext cx="39600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7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5 niveaux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54335" y="4896811"/>
            <a:ext cx="1496704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smtClean="0"/>
              <a:t>5 avril 2016</a:t>
            </a:r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63137" y="4896811"/>
            <a:ext cx="2895600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err="1" smtClean="0"/>
              <a:t>Presentation</a:t>
            </a:r>
            <a:r>
              <a:rPr lang="fr-FR" dirty="0" smtClean="0"/>
              <a:t> Name</a:t>
            </a:r>
            <a:endParaRPr lang="fr-FR" dirty="0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110640" y="4896811"/>
            <a:ext cx="1360112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fld id="{76D9C003-453B-694C-A6F9-DBA8C38758FD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22979" y="1286683"/>
            <a:ext cx="8280000" cy="38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ED293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22979" y="1742137"/>
            <a:ext cx="8280000" cy="2988000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  <a:lvl2pPr marL="742950" indent="-285750">
              <a:buFont typeface="Wingdings" panose="05000000000000000000" pitchFamily="2" charset="2"/>
              <a:buChar char="§"/>
              <a:defRPr sz="1800">
                <a:solidFill>
                  <a:srgbClr val="7F8183"/>
                </a:solidFill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600">
                <a:solidFill>
                  <a:srgbClr val="7F8183"/>
                </a:solidFill>
              </a:defRPr>
            </a:lvl3pPr>
            <a:lvl4pPr marL="1600200" indent="-228600">
              <a:buFont typeface="Calibri" panose="020F0502020204030204" pitchFamily="34" charset="0"/>
              <a:buChar char="-"/>
              <a:defRPr sz="1400" i="0">
                <a:solidFill>
                  <a:srgbClr val="7F8183"/>
                </a:solidFill>
              </a:defRPr>
            </a:lvl4pPr>
            <a:lvl5pPr marL="2057400" indent="-228600">
              <a:buFont typeface="Arial" panose="020B0604020202020204" pitchFamily="34" charset="0"/>
              <a:buChar char="&gt;"/>
              <a:defRPr sz="1400" i="1">
                <a:solidFill>
                  <a:srgbClr val="7F8183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10" name="ZoneTexte 10"/>
          <p:cNvSpPr txBox="1"/>
          <p:nvPr userDrawn="1"/>
        </p:nvSpPr>
        <p:spPr>
          <a:xfrm>
            <a:off x="4794098" y="817212"/>
            <a:ext cx="3918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solidFill>
                  <a:srgbClr val="7F8183"/>
                </a:solidFill>
              </a:rPr>
              <a:t>Service Fréquences</a:t>
            </a:r>
            <a:endParaRPr lang="fr-FR" sz="1200" i="1" dirty="0">
              <a:solidFill>
                <a:srgbClr val="7F8183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480" y="757711"/>
            <a:ext cx="39600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294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_Titre et contenu 5 niveaux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54335" y="4896811"/>
            <a:ext cx="1496704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smtClean="0"/>
              <a:t>5 avril 2016</a:t>
            </a:r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63137" y="4896811"/>
            <a:ext cx="2895600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err="1" smtClean="0"/>
              <a:t>Presentation</a:t>
            </a:r>
            <a:r>
              <a:rPr lang="fr-FR" dirty="0" smtClean="0"/>
              <a:t> Name</a:t>
            </a:r>
            <a:endParaRPr lang="fr-FR" dirty="0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110640" y="4896811"/>
            <a:ext cx="1360112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fld id="{76D9C003-453B-694C-A6F9-DBA8C38758FD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22979" y="1286683"/>
            <a:ext cx="8280000" cy="38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ED293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22979" y="1742137"/>
            <a:ext cx="8280000" cy="2988000"/>
          </a:xfrm>
        </p:spPr>
        <p:txBody>
          <a:bodyPr/>
          <a:lstStyle>
            <a:lvl1pPr marL="342900" indent="-342900">
              <a:buFont typeface="+mj-lt"/>
              <a:buAutoNum type="romanUcPeriod"/>
              <a:defRPr sz="2000"/>
            </a:lvl1pPr>
            <a:lvl2pPr marL="800100" indent="-342900">
              <a:buFont typeface="+mj-lt"/>
              <a:buAutoNum type="arabicPeriod"/>
              <a:defRPr sz="1800">
                <a:solidFill>
                  <a:srgbClr val="7F8183"/>
                </a:solidFill>
              </a:defRPr>
            </a:lvl2pPr>
            <a:lvl3pPr marL="1257300" indent="-342900">
              <a:buFont typeface="+mj-lt"/>
              <a:buAutoNum type="alphaLcPeriod"/>
              <a:defRPr sz="1600">
                <a:solidFill>
                  <a:srgbClr val="7F8183"/>
                </a:solidFill>
              </a:defRPr>
            </a:lvl3pPr>
            <a:lvl4pPr marL="1714500" indent="-342900">
              <a:buFont typeface="+mj-lt"/>
              <a:buAutoNum type="arabicPeriod"/>
              <a:defRPr sz="1400" i="1">
                <a:solidFill>
                  <a:srgbClr val="7F8183"/>
                </a:solidFill>
              </a:defRPr>
            </a:lvl4pPr>
            <a:lvl5pPr marL="2171700" indent="-342900">
              <a:buFont typeface="+mj-lt"/>
              <a:buAutoNum type="arabicPeriod"/>
              <a:defRPr sz="1400" i="1">
                <a:solidFill>
                  <a:srgbClr val="7F8183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ZoneTexte 10"/>
          <p:cNvSpPr txBox="1"/>
          <p:nvPr userDrawn="1"/>
        </p:nvSpPr>
        <p:spPr>
          <a:xfrm>
            <a:off x="4794098" y="817212"/>
            <a:ext cx="3918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solidFill>
                  <a:srgbClr val="7F8183"/>
                </a:solidFill>
              </a:rPr>
              <a:t>Service Fréquences</a:t>
            </a:r>
            <a:endParaRPr lang="fr-FR" sz="1200" i="1" dirty="0">
              <a:solidFill>
                <a:srgbClr val="7F8183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480" y="757711"/>
            <a:ext cx="39600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87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v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54335" y="4896811"/>
            <a:ext cx="1496704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smtClean="0"/>
              <a:t>5 avril 2016</a:t>
            </a:r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63137" y="4896811"/>
            <a:ext cx="2895600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err="1" smtClean="0"/>
              <a:t>Presentation</a:t>
            </a:r>
            <a:r>
              <a:rPr lang="fr-FR" dirty="0" smtClean="0"/>
              <a:t> Name</a:t>
            </a:r>
            <a:endParaRPr lang="fr-FR" dirty="0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110640" y="4896811"/>
            <a:ext cx="1360112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fld id="{76D9C003-453B-694C-A6F9-DBA8C38758FD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22979" y="1286683"/>
            <a:ext cx="8280000" cy="38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ED293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ZoneTexte 10"/>
          <p:cNvSpPr txBox="1"/>
          <p:nvPr userDrawn="1"/>
        </p:nvSpPr>
        <p:spPr>
          <a:xfrm>
            <a:off x="4794098" y="817212"/>
            <a:ext cx="3918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solidFill>
                  <a:srgbClr val="7F8183"/>
                </a:solidFill>
              </a:rPr>
              <a:t>Service Fréquences</a:t>
            </a:r>
            <a:endParaRPr lang="fr-FR" sz="1200" i="1" dirty="0">
              <a:solidFill>
                <a:srgbClr val="7F8183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480" y="757711"/>
            <a:ext cx="39600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571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54335" y="4896811"/>
            <a:ext cx="1496704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smtClean="0"/>
              <a:t>5 avril 2016</a:t>
            </a:r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63137" y="4896811"/>
            <a:ext cx="2895600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err="1" smtClean="0"/>
              <a:t>Presentation</a:t>
            </a:r>
            <a:r>
              <a:rPr lang="fr-FR" dirty="0" smtClean="0"/>
              <a:t> Name</a:t>
            </a:r>
            <a:endParaRPr lang="fr-FR" dirty="0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110640" y="4896811"/>
            <a:ext cx="1360112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fld id="{76D9C003-453B-694C-A6F9-DBA8C38758FD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6" name="ZoneTexte 10"/>
          <p:cNvSpPr txBox="1"/>
          <p:nvPr userDrawn="1"/>
        </p:nvSpPr>
        <p:spPr>
          <a:xfrm>
            <a:off x="4794098" y="817212"/>
            <a:ext cx="3918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solidFill>
                  <a:srgbClr val="7F8183"/>
                </a:solidFill>
              </a:rPr>
              <a:t>Service Fréquences</a:t>
            </a:r>
            <a:endParaRPr lang="fr-FR" sz="1200" i="1" dirty="0">
              <a:solidFill>
                <a:srgbClr val="7F8183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480" y="757711"/>
            <a:ext cx="39600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507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et Imag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54335" y="4896811"/>
            <a:ext cx="1496704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smtClean="0"/>
              <a:t>5 avril 2016</a:t>
            </a:r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163137" y="4896811"/>
            <a:ext cx="2895600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r>
              <a:rPr lang="fr-FR" dirty="0" err="1" smtClean="0"/>
              <a:t>Presentation</a:t>
            </a:r>
            <a:r>
              <a:rPr lang="fr-FR" dirty="0" smtClean="0"/>
              <a:t> Name</a:t>
            </a:r>
            <a:endParaRPr lang="fr-FR" dirty="0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110640" y="4896811"/>
            <a:ext cx="1360112" cy="180000"/>
          </a:xfrm>
          <a:prstGeom prst="rect">
            <a:avLst/>
          </a:prstGeom>
        </p:spPr>
        <p:txBody>
          <a:bodyPr/>
          <a:lstStyle>
            <a:lvl1pPr algn="l">
              <a:defRPr sz="900" i="1">
                <a:solidFill>
                  <a:srgbClr val="7F8183"/>
                </a:solidFill>
              </a:defRPr>
            </a:lvl1pPr>
          </a:lstStyle>
          <a:p>
            <a:fld id="{76D9C003-453B-694C-A6F9-DBA8C38758FD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29479" y="1728583"/>
            <a:ext cx="4068000" cy="2973387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lang="en-US" sz="1800" kern="1200" dirty="0" smtClean="0">
                <a:solidFill>
                  <a:srgbClr val="7F8183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lang="en-US" sz="1600" kern="1200" dirty="0" smtClean="0">
                <a:solidFill>
                  <a:srgbClr val="7F8183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-"/>
              <a:defRPr lang="en-US" sz="1400" kern="1200" dirty="0" smtClean="0">
                <a:solidFill>
                  <a:srgbClr val="7F8183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&gt;"/>
              <a:defRPr lang="fr-FR" sz="1400" i="1" kern="1200" dirty="0">
                <a:solidFill>
                  <a:srgbClr val="7F8183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4633440" y="1728583"/>
            <a:ext cx="4068000" cy="2973387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icon to add picture</a:t>
            </a:r>
            <a:endParaRPr lang="fr-FR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22979" y="1286683"/>
            <a:ext cx="8280000" cy="38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ED293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37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4136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noProof="0" dirty="0" smtClean="0"/>
              <a:t>Cliquez et modifiez le titre</a:t>
            </a:r>
            <a:endParaRPr lang="fr-FR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667748"/>
            <a:ext cx="8229600" cy="41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9" r:id="rId3"/>
    <p:sldLayoutId id="2147483663" r:id="rId4"/>
    <p:sldLayoutId id="2147483666" r:id="rId5"/>
    <p:sldLayoutId id="2147483670" r:id="rId6"/>
    <p:sldLayoutId id="2147483665" r:id="rId7"/>
    <p:sldLayoutId id="2147483664" r:id="rId8"/>
    <p:sldLayoutId id="2147483667" r:id="rId9"/>
    <p:sldLayoutId id="2147483671" r:id="rId10"/>
    <p:sldLayoutId id="2147483668" r:id="rId11"/>
    <p:sldLayoutId id="2147483661" r:id="rId12"/>
    <p:sldLayoutId id="2147483672" r:id="rId13"/>
    <p:sldLayoutId id="2147483662" r:id="rId14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2800" kern="1200">
          <a:solidFill>
            <a:srgbClr val="ED293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Calibri" panose="020F050202020403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 pitchFamily="34" charset="0"/>
        <a:buChar char="&gt;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Données techniques </a:t>
            </a:r>
            <a:r>
              <a:rPr lang="fr-FR" sz="2000" dirty="0" err="1" smtClean="0"/>
              <a:t>reseau</a:t>
            </a:r>
            <a:r>
              <a:rPr lang="fr-FR" sz="2000" dirty="0" smtClean="0"/>
              <a:t> 2</a:t>
            </a:r>
            <a:endParaRPr lang="fr-FR" sz="2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73255" y="3318819"/>
            <a:ext cx="3049845" cy="713431"/>
          </a:xfrm>
        </p:spPr>
        <p:txBody>
          <a:bodyPr/>
          <a:lstStyle/>
          <a:p>
            <a:r>
              <a:rPr lang="fr-FR" dirty="0" smtClean="0"/>
              <a:t>Exemple de </a:t>
            </a:r>
            <a:r>
              <a:rPr lang="fr-FR" smtClean="0"/>
              <a:t>couverture </a:t>
            </a:r>
            <a:r>
              <a:rPr lang="fr-FR" smtClean="0"/>
              <a:t>calculée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20 </a:t>
            </a:r>
            <a:r>
              <a:rPr lang="fr-FR" dirty="0"/>
              <a:t>mai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Couverture calculée estimée du réseau 2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C003-453B-694C-A6F9-DBA8C38758FD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8" name="TextBox 7"/>
          <p:cNvSpPr txBox="1"/>
          <p:nvPr/>
        </p:nvSpPr>
        <p:spPr>
          <a:xfrm>
            <a:off x="688369" y="1674688"/>
            <a:ext cx="297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Couverture calculée estimée: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8869" y="1285875"/>
            <a:ext cx="2413846" cy="347748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793524" y="1674688"/>
            <a:ext cx="1225061" cy="328246"/>
          </a:xfrm>
          <a:prstGeom prst="rect">
            <a:avLst/>
          </a:prstGeom>
          <a:solidFill>
            <a:srgbClr val="00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793524" y="2141016"/>
            <a:ext cx="1225061" cy="328246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793524" y="2607344"/>
            <a:ext cx="1225061" cy="328246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028552" y="1720610"/>
            <a:ext cx="7745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Couverture</a:t>
            </a:r>
            <a:endParaRPr lang="en-GB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6756843" y="2178181"/>
            <a:ext cx="13179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Zones </a:t>
            </a:r>
            <a:r>
              <a:rPr lang="en-GB" sz="1000" dirty="0" err="1" smtClean="0"/>
              <a:t>d’interférences</a:t>
            </a:r>
            <a:endParaRPr lang="en-GB" sz="1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6734401" y="2571412"/>
            <a:ext cx="13628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err="1" smtClean="0"/>
              <a:t>Niveau</a:t>
            </a:r>
            <a:r>
              <a:rPr lang="en-GB" sz="1000" dirty="0" smtClean="0"/>
              <a:t> </a:t>
            </a:r>
            <a:r>
              <a:rPr lang="en-GB" sz="1000" dirty="0" err="1" smtClean="0"/>
              <a:t>insuffisant</a:t>
            </a:r>
            <a:r>
              <a:rPr lang="en-GB" sz="1000" dirty="0" smtClean="0"/>
              <a:t> du</a:t>
            </a:r>
          </a:p>
          <a:p>
            <a:r>
              <a:rPr lang="en-GB" sz="1000" dirty="0" smtClean="0"/>
              <a:t>champ </a:t>
            </a:r>
            <a:r>
              <a:rPr lang="en-GB" sz="1000" dirty="0" err="1" smtClean="0"/>
              <a:t>radioélectrique</a:t>
            </a:r>
            <a:endParaRPr lang="en-GB" sz="10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621323" y="2385646"/>
            <a:ext cx="331533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/>
              <a:t>À noter qu’il s’agit d’une couverture </a:t>
            </a:r>
            <a:r>
              <a:rPr lang="fr-FR" sz="1200" i="1" dirty="0" smtClean="0"/>
              <a:t>théorique</a:t>
            </a:r>
          </a:p>
          <a:p>
            <a:r>
              <a:rPr lang="fr-FR" sz="1200" i="1" dirty="0" smtClean="0"/>
              <a:t>calculée </a:t>
            </a:r>
            <a:r>
              <a:rPr lang="fr-FR" sz="1200" i="1" dirty="0"/>
              <a:t>et pas d’une couverture réelle garantie.</a:t>
            </a:r>
            <a:endParaRPr lang="en-GB" sz="1200" dirty="0"/>
          </a:p>
          <a:p>
            <a:r>
              <a:rPr lang="fr-FR" sz="1200" i="1" dirty="0"/>
              <a:t>Elle a été calculée à base d’émetteurs mis </a:t>
            </a:r>
            <a:r>
              <a:rPr lang="fr-FR" sz="1200" i="1" dirty="0" smtClean="0"/>
              <a:t>en</a:t>
            </a:r>
          </a:p>
          <a:p>
            <a:r>
              <a:rPr lang="fr-FR" sz="1200" i="1" dirty="0" smtClean="0"/>
              <a:t>service </a:t>
            </a:r>
            <a:r>
              <a:rPr lang="fr-FR" sz="1200" i="1" dirty="0"/>
              <a:t>sur la fréquence 104.2 MHz par la </a:t>
            </a:r>
            <a:r>
              <a:rPr lang="fr-FR" sz="1200" i="1" dirty="0" smtClean="0"/>
              <a:t>Radio</a:t>
            </a:r>
          </a:p>
          <a:p>
            <a:r>
              <a:rPr lang="fr-FR" sz="1200" i="1" dirty="0" smtClean="0"/>
              <a:t>DNR </a:t>
            </a:r>
            <a:r>
              <a:rPr lang="fr-FR" sz="1200" i="1" dirty="0"/>
              <a:t>et d’autres émetteurs </a:t>
            </a:r>
            <a:r>
              <a:rPr lang="fr-FR" sz="1200" i="1" dirty="0" smtClean="0"/>
              <a:t>coordonnés</a:t>
            </a:r>
          </a:p>
          <a:p>
            <a:r>
              <a:rPr lang="fr-FR" sz="1200" i="1" dirty="0" smtClean="0"/>
              <a:t>entretemps</a:t>
            </a:r>
            <a:r>
              <a:rPr lang="fr-FR" sz="1200" i="1" dirty="0"/>
              <a:t>. Il appartient cependant au </a:t>
            </a:r>
            <a:r>
              <a:rPr lang="fr-FR" sz="1200" i="1" dirty="0" smtClean="0"/>
              <a:t>nouvel</a:t>
            </a:r>
          </a:p>
          <a:p>
            <a:r>
              <a:rPr lang="fr-FR" sz="1200" i="1" dirty="0" smtClean="0"/>
              <a:t>opérateur </a:t>
            </a:r>
            <a:r>
              <a:rPr lang="fr-FR" sz="1200" i="1" dirty="0"/>
              <a:t>de choisir éventuellement d’autres </a:t>
            </a:r>
            <a:r>
              <a:rPr lang="fr-FR" sz="1200" i="1" dirty="0" smtClean="0"/>
              <a:t>sites.</a:t>
            </a:r>
          </a:p>
          <a:p>
            <a:r>
              <a:rPr lang="fr-FR" sz="1200" i="1" dirty="0" smtClean="0"/>
              <a:t>En </a:t>
            </a:r>
            <a:r>
              <a:rPr lang="fr-FR" sz="1200" i="1" dirty="0"/>
              <a:t>plus, il faut tenir compte du fait que tous </a:t>
            </a:r>
            <a:r>
              <a:rPr lang="fr-FR" sz="1200" i="1" dirty="0" smtClean="0"/>
              <a:t>les</a:t>
            </a:r>
          </a:p>
          <a:p>
            <a:r>
              <a:rPr lang="fr-FR" sz="1200" i="1" dirty="0" smtClean="0"/>
              <a:t>émetteurs </a:t>
            </a:r>
            <a:r>
              <a:rPr lang="fr-FR" sz="1200" i="1" dirty="0"/>
              <a:t>étrangers connus ont été </a:t>
            </a:r>
            <a:r>
              <a:rPr lang="fr-FR" sz="1200" i="1" dirty="0" smtClean="0"/>
              <a:t>considérés</a:t>
            </a:r>
          </a:p>
          <a:p>
            <a:r>
              <a:rPr lang="fr-FR" sz="1200" i="1" dirty="0" smtClean="0"/>
              <a:t>lors </a:t>
            </a:r>
            <a:r>
              <a:rPr lang="fr-FR" sz="1200" i="1" dirty="0"/>
              <a:t>des calculs.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7060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ervice Fréquences.potx" id="{606B3DBF-8D3D-41E6-BC5A-0FE8A77EA18A}" vid="{CC22902E-F2C1-4A90-89C2-CDDD2D2238A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Service Fréquences</Template>
  <TotalTime>1101</TotalTime>
  <Words>105</Words>
  <Application>Microsoft Office PowerPoint</Application>
  <PresentationFormat>On-screen Show (16:9)</PresentationFormat>
  <Paragraphs>21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Courier New</vt:lpstr>
      <vt:lpstr>Wingdings</vt:lpstr>
      <vt:lpstr>Thème Office</vt:lpstr>
      <vt:lpstr>Données techniques reseau 2</vt:lpstr>
      <vt:lpstr>PowerPoint Presentation</vt:lpstr>
      <vt:lpstr>PowerPoint Presentation</vt:lpstr>
    </vt:vector>
  </TitlesOfParts>
  <Company>ILR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Antennes du reseau 2</dc:title>
  <dc:creator>Mehlen Frank</dc:creator>
  <cp:lastModifiedBy>Mehlen Frank</cp:lastModifiedBy>
  <cp:revision>15</cp:revision>
  <cp:lastPrinted>2015-11-25T14:02:10Z</cp:lastPrinted>
  <dcterms:created xsi:type="dcterms:W3CDTF">2019-05-06T15:00:58Z</dcterms:created>
  <dcterms:modified xsi:type="dcterms:W3CDTF">2019-05-28T14:27:16Z</dcterms:modified>
</cp:coreProperties>
</file>